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8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18DFED24-94E7-82B1-80B7-9A794527DF1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A36C183A-29F7-404C-613F-03335F8F030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55F0FF1C-F203-7507-6D95-E64F98721728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63104363-7498-5414-985E-11293A487C0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E4BAF5BA-CD35-101F-9C31-1BF07361670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D3DC860D-6E9B-F525-8CAB-7CC68B917D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C5A63A-71E8-4D59-BD22-6341DEC8717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CA63D6C-EE3F-083E-BAA3-E31EB8D575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AA3DA2-E326-481E-BF27-B1129383D2AE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CD1D9DCF-E5DE-C254-916D-659022889A8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A4E5CD55-7A77-72A5-A586-E10155CB90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F5825E3-202B-C4DB-A542-736F993A52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990CAC-D73D-4962-B9CA-A295E19943D6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4B8C5B54-E138-2676-F73F-648B262CFD4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AF827578-50D5-323E-8B71-4083486E63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669BA2E-975C-8122-4CD2-4D3F8564B2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AF8B08-A9C6-4F5C-B27B-5DF0BC9386D8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22873DA4-8415-3F75-9490-625C2E7AE03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AFD06586-9B4D-CDFB-15A5-9D16CB9530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62CD582-FF07-107E-D3F1-DCCD84E18F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910450-339E-40A4-A5A7-5BB679FD9BE6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64BFA049-D44E-024F-9B18-B007A753DDF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523254BC-9FC6-7C2C-07CC-90376F4DC3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4C97441-4695-9428-29A6-A24F73B564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BD0048-51A7-4B9F-8D2E-198A0D808B73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9DD3FE0D-9780-3800-D088-562E22D66FA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58A8B8D8-A184-1069-69C2-7C955E7235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2E7A335-D879-BC53-EE83-BB569C434B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6B19C6-53CE-4194-8A42-E402654D393E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96B3BD1F-7EBD-5FA0-54E3-6E4667D505B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5859A1C8-CEEF-25C4-3DEA-1234D4EDD9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9386DCB-3E68-10DE-6050-CE677263C5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876355-D792-4486-84B0-22BA6F27EA90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D1C7D664-FE75-45CC-0C1A-26C00F9A298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BB0EC85E-BDFC-3E60-280D-329307E08A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91B96B7-D5B3-2A6B-AC8F-E16268E45E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EBE6E3-ED1B-4290-90FF-23E635FC1D60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2817E5CF-8FB1-7953-0B66-72D7393B044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3F90725A-554D-B5CA-7904-5A8791B041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4480FE6-A03D-6D3E-D438-06460A9AFE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AEE2AD-D042-4757-BE9F-7D1344E53402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A6326307-08E8-FDBC-FE82-D174381E51C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F77F37FE-C8B4-170A-3445-DD3B525745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3F1A150-33E3-71F0-AA53-9FC99CBAE0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032A02-5BAE-49F0-8144-3B06847F133A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BA5DD68B-F4AF-AA67-94C7-D8554744C84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B9E954A1-EC8E-DB89-FFA4-08EBEE0ED4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9675981-B9DB-AC98-D213-8C35A28B89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E38B13-1C52-4FD5-A640-4C834A6897F8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0A91B788-3842-F3D0-E3D1-213B446E61F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8639D0B8-DC31-9EFA-984C-C110C761D4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8B3F13A-0E36-9D77-06DE-EA2F4E9DD6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383D6A-6544-45D5-A3C7-555A5C02693D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B09FDA54-C2C0-900C-DA98-6B41A48AA01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8479D10A-16FE-7D5B-4710-CBE0F47F50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4CB1237-ED7A-58A7-459C-9108B0952E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42B7DA-81DB-4321-B76F-E667E8A356D0}" type="slidenum">
              <a:rPr lang="en-GB" altLang="en-US"/>
              <a:pPr/>
              <a:t>20</a:t>
            </a:fld>
            <a:endParaRPr lang="en-GB" altLang="en-US"/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D6A1FD72-1004-E0C0-2817-9482E62936D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17888E98-4106-9B6B-67BD-C00B810667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E11FC74-071C-4AA4-0C08-8E94552AC0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B84ADB-35D4-417F-834D-76624FC83B15}" type="slidenum">
              <a:rPr lang="en-GB" altLang="en-US"/>
              <a:pPr/>
              <a:t>21</a:t>
            </a:fld>
            <a:endParaRPr lang="en-GB" altLang="en-US"/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13AA47AA-D740-E202-5F87-B2B81CCFDFC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7D1E6ECC-21C1-C182-F431-175FCEBFFA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3F01727-376F-2922-F7EE-15B9D7C11A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9577BC-2491-448A-B375-2C5ADD528AE1}" type="slidenum">
              <a:rPr lang="en-GB" altLang="en-US"/>
              <a:pPr/>
              <a:t>22</a:t>
            </a:fld>
            <a:endParaRPr lang="en-GB" altLang="en-US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CCC7E909-DDBB-4258-5379-4A538F855B4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2935EF0E-88D9-BDB6-63EF-1153530435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E66A3C8-C5DE-89CD-7DA9-CF9C60EFFD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47458F-4A37-4F5F-A853-113109E9122D}" type="slidenum">
              <a:rPr lang="en-GB" altLang="en-US"/>
              <a:pPr/>
              <a:t>23</a:t>
            </a:fld>
            <a:endParaRPr lang="en-GB" altLang="en-US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6470AE70-4BE0-03F3-4762-3AECFEA7205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9E5B30A9-2BD2-7B72-F26A-796B60C2FE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02CE86D-0D20-BDC9-326E-7498533458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D6E583-E56D-415B-B682-D06D18B5DD13}" type="slidenum">
              <a:rPr lang="en-GB" altLang="en-US"/>
              <a:pPr/>
              <a:t>24</a:t>
            </a:fld>
            <a:endParaRPr lang="en-GB" altLang="en-US"/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CC102232-B999-E0BB-6A2A-386BF543A1E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A9A22679-3242-AF47-230D-76D0ECE225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09EF776-342E-36AC-F8E6-1442C2BBA2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27F893-2267-4589-8D5B-10DBE5B0AE7C}" type="slidenum">
              <a:rPr lang="en-GB" altLang="en-US"/>
              <a:pPr/>
              <a:t>25</a:t>
            </a:fld>
            <a:endParaRPr lang="en-GB" altLang="en-US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310D1B95-9C07-C831-2E87-A206F27F48D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8AC50291-4068-DD40-2A0F-DD54EB8559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DFCC661-E6BD-EAC5-0D0D-549CF5E560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6446B5-AD47-4BB0-84E8-D5DA4C9DDBC0}" type="slidenum">
              <a:rPr lang="en-GB" altLang="en-US"/>
              <a:pPr/>
              <a:t>26</a:t>
            </a:fld>
            <a:endParaRPr lang="en-GB" altLang="en-US"/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34E266AD-B5D3-C6B3-143F-0AE3CC6B8C9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DDEE5D37-626C-ACAA-FE27-48D378B19C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DD52411-2001-EFAA-EB8A-3AC777CE6D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F2267F-8728-4964-BD69-94BC43FF26FB}" type="slidenum">
              <a:rPr lang="en-GB" altLang="en-US"/>
              <a:pPr/>
              <a:t>27</a:t>
            </a:fld>
            <a:endParaRPr lang="en-GB" altLang="en-US"/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DFC10D6B-284E-4B3F-C308-1C1B965C4C6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4C77FEA5-FCB8-F639-4361-F7C01ADC62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42B357B-8087-7C05-4A72-38CE454CEA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079219-EC31-4D70-97B3-D1AB4CE04196}" type="slidenum">
              <a:rPr lang="en-GB" altLang="en-US"/>
              <a:pPr/>
              <a:t>28</a:t>
            </a:fld>
            <a:endParaRPr lang="en-GB" altLang="en-US"/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367053B4-D782-1E1E-4510-7BD83E46A0B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0F0DC0B9-8F09-81BB-B3E3-00775D465D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B7D7D1C-BE73-51DE-717D-3061CFB0F0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E6050E-AA9C-4790-81F4-9BA01A32D498}" type="slidenum">
              <a:rPr lang="en-GB" altLang="en-US"/>
              <a:pPr/>
              <a:t>29</a:t>
            </a:fld>
            <a:endParaRPr lang="en-GB" altLang="en-US"/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4349DBA3-40F2-F456-E18E-2F7CB9324D4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DD3AEF56-ACBE-3326-1B1A-15236D56A1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167730A-E3B0-33E2-2AA6-65818EE871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262F78-F565-4264-82CB-F2F5CD38D0C9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E568A643-9830-39F5-9753-172828A4163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BB6C2094-9B5C-1D02-7314-5E8DA1B43E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3AE5C38-0217-1A0E-E0B8-77A2FD6CA1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02230B-71D4-4836-8781-7F3EE631B445}" type="slidenum">
              <a:rPr lang="en-GB" altLang="en-US"/>
              <a:pPr/>
              <a:t>30</a:t>
            </a:fld>
            <a:endParaRPr lang="en-GB" altLang="en-US"/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558A5264-3E02-1D73-B536-6C51EA27816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7DF32086-CA51-01ED-281E-BE5A8E9AF9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71F1B79-EA4B-4E86-093E-763F19A333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B56868-2EA6-49A6-8FAE-F8A88F1149D7}" type="slidenum">
              <a:rPr lang="en-GB" altLang="en-US"/>
              <a:pPr/>
              <a:t>31</a:t>
            </a:fld>
            <a:endParaRPr lang="en-GB" altLang="en-US"/>
          </a:p>
        </p:txBody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id="{FFA81517-F5AA-E511-DA0C-5E3B7EDB532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D7911E24-4602-CBD9-38C0-B602FB1A2F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F85BFA7-D8B5-B2CE-8BB3-3CD9185F79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351C81-5B70-4423-BAB3-91A467083D73}" type="slidenum">
              <a:rPr lang="en-GB" altLang="en-US"/>
              <a:pPr/>
              <a:t>32</a:t>
            </a:fld>
            <a:endParaRPr lang="en-GB" altLang="en-US"/>
          </a:p>
        </p:txBody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019838BB-00BF-BF29-8E66-2C129A189FD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08A7E698-3023-BB46-8004-3943A4F2FC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9F8AECE-0A66-9601-943F-4FE33DEA4C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05CEA9-DB96-4692-A7D7-68395B23B20F}" type="slidenum">
              <a:rPr lang="en-GB" altLang="en-US"/>
              <a:pPr/>
              <a:t>33</a:t>
            </a:fld>
            <a:endParaRPr lang="en-GB" altLang="en-US"/>
          </a:p>
        </p:txBody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id="{7D99B580-81B3-AFA2-7226-7B4503F5DE3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186FDD04-7B1E-927B-96D9-C0A4706FD8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1DD5E25-767A-3544-E5D4-1677E83B30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D01D6E-1489-40F1-B0C6-280872FABD62}" type="slidenum">
              <a:rPr lang="en-GB" altLang="en-US"/>
              <a:pPr/>
              <a:t>34</a:t>
            </a:fld>
            <a:endParaRPr lang="en-GB" altLang="en-US"/>
          </a:p>
        </p:txBody>
      </p:sp>
      <p:sp>
        <p:nvSpPr>
          <p:cNvPr id="77826" name="Rectangle 2">
            <a:extLst>
              <a:ext uri="{FF2B5EF4-FFF2-40B4-BE49-F238E27FC236}">
                <a16:creationId xmlns:a16="http://schemas.microsoft.com/office/drawing/2014/main" id="{9EB4DB83-106A-A239-3742-09E47728669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74121271-462B-F0E2-A635-F097CC4322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FF272A8-5969-A129-769B-3DD3661807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64B834-AD13-45CC-BED2-9A89AF55C5D2}" type="slidenum">
              <a:rPr lang="en-GB" altLang="en-US"/>
              <a:pPr/>
              <a:t>35</a:t>
            </a:fld>
            <a:endParaRPr lang="en-GB" altLang="en-US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41614355-FC4E-FC3F-5FE5-B4398C66F39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A2991163-A95A-D25D-E5E6-E17B1597CB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6A4535C-9960-91D7-28F7-AB8BCC8BC2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045FBA-C62C-4169-9AB3-A411E68D5FB7}" type="slidenum">
              <a:rPr lang="en-GB" altLang="en-US"/>
              <a:pPr/>
              <a:t>36</a:t>
            </a:fld>
            <a:endParaRPr lang="en-GB" altLang="en-US"/>
          </a:p>
        </p:txBody>
      </p:sp>
      <p:sp>
        <p:nvSpPr>
          <p:cNvPr id="79874" name="Rectangle 2">
            <a:extLst>
              <a:ext uri="{FF2B5EF4-FFF2-40B4-BE49-F238E27FC236}">
                <a16:creationId xmlns:a16="http://schemas.microsoft.com/office/drawing/2014/main" id="{A84EE755-EB3E-854D-E839-A0AB52B59D7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06EFF325-7803-B43D-E021-FE222BCFEC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B18077F-ADC6-4517-B624-310AC1A107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E00BC5-53DE-402C-A653-4DFD17D29975}" type="slidenum">
              <a:rPr lang="en-GB" altLang="en-US"/>
              <a:pPr/>
              <a:t>37</a:t>
            </a:fld>
            <a:endParaRPr lang="en-GB" altLang="en-US"/>
          </a:p>
        </p:txBody>
      </p:sp>
      <p:sp>
        <p:nvSpPr>
          <p:cNvPr id="80898" name="Rectangle 2">
            <a:extLst>
              <a:ext uri="{FF2B5EF4-FFF2-40B4-BE49-F238E27FC236}">
                <a16:creationId xmlns:a16="http://schemas.microsoft.com/office/drawing/2014/main" id="{A84E2D10-0996-A962-D37D-1EA14D915D7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EE51FD7C-3620-B287-D370-772D0A6E3E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D8B549C-3D59-A596-B966-E8F6DDD4B3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D6347D-6A58-4810-8580-9B8561699C29}" type="slidenum">
              <a:rPr lang="en-GB" altLang="en-US"/>
              <a:pPr/>
              <a:t>38</a:t>
            </a:fld>
            <a:endParaRPr lang="en-GB" altLang="en-US"/>
          </a:p>
        </p:txBody>
      </p:sp>
      <p:sp>
        <p:nvSpPr>
          <p:cNvPr id="82946" name="Rectangle 2">
            <a:extLst>
              <a:ext uri="{FF2B5EF4-FFF2-40B4-BE49-F238E27FC236}">
                <a16:creationId xmlns:a16="http://schemas.microsoft.com/office/drawing/2014/main" id="{7D043D06-52F5-541D-4A36-E3D92BB9E45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8C8A1F4B-4557-F756-0995-EAE9730C58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9E35206-0476-808D-D890-A7A46DD7B1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93EA68-98E6-4AF6-BD05-92E0F883B8A6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6DF05BC7-8ECA-055D-EBCC-9D730700932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21088EA8-6D59-CCE8-DE13-BE2BAFEBF1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56DFC02-2339-62D2-476D-1A04804A94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17F16A-CE28-469D-9D44-73BCC6CF5BB5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95557D13-9CA9-FEB2-8B55-B9246602308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9A7A04A3-3C63-A7CF-1C01-ED05CD69F2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6FD5187-C94E-0398-E842-4AF52EA57E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6E31AB-E7DF-4F65-9CA4-0168791EFC50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D95560CD-4299-F510-368F-D9AFAB02863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BCE7B7B1-041F-FAED-2231-227C44190D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440D3A2-4B01-C73F-65C2-86A9CD8C32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E6B7FC-1E12-4CD9-A08A-4895107F6A4B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90BDA603-BEAE-7B2E-5861-0A131677899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264B2F72-C393-52E0-659C-8A2EDA8EEE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B397D6A-F3BE-F647-1127-5B9F0A9D7A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50DF06-D97C-427F-976F-E34BA9DAFD44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A1AE50D5-A0CF-FB50-C414-009EF236758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164F4ABD-77A9-539A-95ED-76F82D4560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DF1236D-8713-6B34-D4FA-B310CD0290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94605A-B50F-4543-8AA1-5B42F155C913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25DC72BA-0BD9-4891-9797-5031DEAC6FC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6B675E7C-2023-04B0-140B-EC6D7FCF0E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>
            <a:extLst>
              <a:ext uri="{FF2B5EF4-FFF2-40B4-BE49-F238E27FC236}">
                <a16:creationId xmlns:a16="http://schemas.microsoft.com/office/drawing/2014/main" id="{44E2DADA-2C49-297A-274D-6BEF871DEB3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4099" name="Rectangle 3">
              <a:extLst>
                <a:ext uri="{FF2B5EF4-FFF2-40B4-BE49-F238E27FC236}">
                  <a16:creationId xmlns:a16="http://schemas.microsoft.com/office/drawing/2014/main" id="{196C0F76-A874-AF26-4769-8BD9BFA4BC50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4100" name="Picture 4">
              <a:extLst>
                <a:ext uri="{FF2B5EF4-FFF2-40B4-BE49-F238E27FC236}">
                  <a16:creationId xmlns:a16="http://schemas.microsoft.com/office/drawing/2014/main" id="{AF9C6964-5F54-C71D-CE83-E5677ADCD80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101" name="Rectangle 5">
            <a:extLst>
              <a:ext uri="{FF2B5EF4-FFF2-40B4-BE49-F238E27FC236}">
                <a16:creationId xmlns:a16="http://schemas.microsoft.com/office/drawing/2014/main" id="{1B116F30-8C65-F52A-608B-297BD90DE26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3E36691A-5919-75F2-CC6B-E9706F3E649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7FFF7459-7043-DF28-DE3F-758F73CA372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id="{D7242E84-D802-6FED-F9CC-4A29CBFD0D8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4105" name="Rectangle 9">
            <a:extLst>
              <a:ext uri="{FF2B5EF4-FFF2-40B4-BE49-F238E27FC236}">
                <a16:creationId xmlns:a16="http://schemas.microsoft.com/office/drawing/2014/main" id="{FDD5E0BC-62CA-D284-7363-3CE92EFAA5E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fld id="{8E35E9A0-09DF-488E-AF3A-B7BB1BD87EF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FB538-08DD-D8CA-B024-3116AEDB8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DB17FB-220B-4686-E59D-44BB682F4B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F4FE11-ADBA-3B60-374B-E95A2BE65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D02CE5-9F6C-1170-2AE3-51396572E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4BD512-A57D-7076-77C5-5D3E280DD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B5B378-0FEB-4349-964A-86D27F0AAA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1226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7CC680-4479-E496-E9B9-59BC4B8392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3A647E-52DE-E3F8-0480-73920E725A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DDF6E9-E3F6-7CFB-6A30-DC4E6050E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E95278-C457-E3DD-68A7-92A8B2918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5209A8-AA6C-B85A-C5F7-2952BE9A7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8E354-55CE-4A02-9F42-08CD40D42A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9544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66703-6DD7-DB3F-0B58-3EED8A8DA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4572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ACF45C-53AC-577C-E13C-0E2FC2818267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C835AB79-D74B-C13D-6F9A-2D66837B793F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6F5A80-EB50-7DC0-4F45-77DAC4CBBE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0600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5561E2-0A3E-BD72-A91E-09EEA0F89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9000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0E50D3-FA92-86F6-56B1-F206BFBBE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58000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4A360B5-1112-4792-B401-88FF7A96CF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4944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48FDB-512A-E88C-F1B7-794B629BC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4572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Online Image Placeholder 2">
            <a:extLst>
              <a:ext uri="{FF2B5EF4-FFF2-40B4-BE49-F238E27FC236}">
                <a16:creationId xmlns:a16="http://schemas.microsoft.com/office/drawing/2014/main" id="{A7E8B995-419F-D198-3780-CAB1461B0096}"/>
              </a:ext>
            </a:extLst>
          </p:cNvPr>
          <p:cNvSpPr>
            <a:spLocks noGrp="1"/>
          </p:cNvSpPr>
          <p:nvPr>
            <p:ph type="clipArt"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1744C-074B-4F44-D0BC-C42C39C1B9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226056-A45D-9C1F-B175-05CCBA1934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0600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88DD36-D6A7-9CB8-5A00-5DBF5E270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9000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3609EC-7504-D9FF-3D8B-E1F1264D9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58000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C65A58D-369D-4287-AAE6-CCEEF8EB11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6874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73203-3AF2-80A6-EDF3-45E41252C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BF4B27-4EA5-AD64-1C23-B6497FDC4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2CA684-832F-3EC5-D64A-A833A488C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4A38F1-7E54-53F4-E5E5-A23AF32CF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0AF525-30E8-7FC1-0DCA-8579F9E1E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E64B4-E83D-4638-AE7C-3983EA1587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9954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BD3D7-3A1D-077A-BE4B-2BC55F758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94E8C6-B4AC-9B73-5DA1-540768C2D1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41111-10C4-34C4-29D0-78C1C99BB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6B3EF8-9C91-7B47-859A-C2C208F5C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439DE-76C6-C4FF-A788-2802933B2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E2D80-7A72-4ACC-AD7E-A36D5A82CA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912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14478-5B1B-DDB2-BF5D-445087D0B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BF67B-3F25-2C11-1062-758A879946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3663C4-9E11-5DA7-C852-EED7EB087D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7EEC5B-CEC1-26A4-4468-C823070C6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94565A-E374-8B52-BA24-6EBE2A722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206D6B-F8B9-7CCA-AEB4-1C4F46801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8E62D-3290-4276-BB0D-57251DEC58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6511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E01B0-155D-8A32-1B70-C9EBD5004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AE2D58-42F8-2A73-FA13-C9E8135AD7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7A2464-E363-D80F-7970-CF18B1E7CD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297E75-7820-199A-43A9-4151424558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350E2A-787D-9A09-DAD1-461DB89DC7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07DB97-4DF3-4964-04AB-F36D6B60F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7260F3-0C73-E3C6-7557-F0CD190A8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1B16C8-ABC7-8A1E-6FED-22B7C4476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23E2B3-8267-4393-A5BB-AE61D7DB2A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2238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77B66-7CB9-2AFF-E6E0-A731C1E6E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63E9CE-68EA-C3EC-2317-63E05359D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88AB99-21DC-0A76-CECA-0BFCB2488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27BA33-B352-0E85-205C-0549EE1A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4FA89-633B-4108-A36B-D26106DEAB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4781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584CC1-0907-8256-2338-0A453AC1F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EB701D-BB91-FB3F-C128-0E7046AFD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CB3B71-5DCB-1221-C878-5854156E3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6BAF91-768D-4F9C-B784-8BF4010328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7555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EB2ED-1A87-6B9F-BA72-CA1829CFA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AD972-0207-D95C-C9E5-E3ADCF8CF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841BAF-EFF9-BE95-A6E0-2D8A8105F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C5B382-9BF9-4CFF-58CB-20725FF49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48CE4A-EF8A-9A64-3045-66743D1E8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1DE758-909F-EE67-5684-D43155925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B03150-12EB-43BF-B4CB-11EB7BBF33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7632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1FA89-4655-0929-0D1F-FEFE4C2EE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96416B-BB5D-C628-8600-ADC5AD941A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A9B4B1-987B-5CDF-4353-F1A364FD75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BBBCD8-B6DC-4D96-EF02-361678D43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AC7694-98A1-E37D-2378-DB4873F00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CDEBD0-CC63-C02E-9B7A-F2F6FB78B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09425-FCCF-45D0-A1CC-DB4B605694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8654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>
            <a:extLst>
              <a:ext uri="{FF2B5EF4-FFF2-40B4-BE49-F238E27FC236}">
                <a16:creationId xmlns:a16="http://schemas.microsoft.com/office/drawing/2014/main" id="{568F42D9-F2A5-29F6-8F33-C0E4C028392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3075" name="Rectangle 3">
              <a:extLst>
                <a:ext uri="{FF2B5EF4-FFF2-40B4-BE49-F238E27FC236}">
                  <a16:creationId xmlns:a16="http://schemas.microsoft.com/office/drawing/2014/main" id="{5B4DCD12-D90C-3266-D5DB-AC5D382006DC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3076" name="Picture 4">
              <a:extLst>
                <a:ext uri="{FF2B5EF4-FFF2-40B4-BE49-F238E27FC236}">
                  <a16:creationId xmlns:a16="http://schemas.microsoft.com/office/drawing/2014/main" id="{120C3F5F-07CA-ED8B-9AA2-A74F38809D8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77" name="Line 5">
              <a:extLst>
                <a:ext uri="{FF2B5EF4-FFF2-40B4-BE49-F238E27FC236}">
                  <a16:creationId xmlns:a16="http://schemas.microsoft.com/office/drawing/2014/main" id="{52001B6F-A5D2-B3B2-DBFF-EAA9CC6DBDFB}"/>
                </a:ext>
              </a:extLst>
            </p:cNvPr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78" name="Rectangle 6">
            <a:extLst>
              <a:ext uri="{FF2B5EF4-FFF2-40B4-BE49-F238E27FC236}">
                <a16:creationId xmlns:a16="http://schemas.microsoft.com/office/drawing/2014/main" id="{5F4279A3-7596-6B25-62C8-51876A9323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C4298A3D-1106-DBC3-DDB7-FE9145CDDB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A786946C-D1E1-E2B3-B2DF-D125C419C89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081" name="Rectangle 9">
            <a:extLst>
              <a:ext uri="{FF2B5EF4-FFF2-40B4-BE49-F238E27FC236}">
                <a16:creationId xmlns:a16="http://schemas.microsoft.com/office/drawing/2014/main" id="{4CEEA0A2-9376-A50A-2E7E-A58C99255CE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082" name="Rectangle 10">
            <a:extLst>
              <a:ext uri="{FF2B5EF4-FFF2-40B4-BE49-F238E27FC236}">
                <a16:creationId xmlns:a16="http://schemas.microsoft.com/office/drawing/2014/main" id="{2CF762E4-44FA-E443-D102-988E93DA8F8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fld id="{ADD67558-B1B0-4411-B160-3527B7F591B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9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20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2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2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23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24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25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6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7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8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3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4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5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6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7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8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0.wmf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84AFADF-B9D8-035C-D924-5A4CE9E8BA3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/>
              <a:t>Functional Groups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9AF5A6F-CE7C-F0C2-6866-A6C82CECC3C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/>
              <a:t>What is the family name?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C72007A-FFB0-1F9A-128B-405394FC50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What family does it belong to ?</a:t>
            </a:r>
          </a:p>
        </p:txBody>
      </p:sp>
      <p:graphicFrame>
        <p:nvGraphicFramePr>
          <p:cNvPr id="14341" name="Object 5">
            <a:extLst>
              <a:ext uri="{FF2B5EF4-FFF2-40B4-BE49-F238E27FC236}">
                <a16:creationId xmlns:a16="http://schemas.microsoft.com/office/drawing/2014/main" id="{0963AE7D-180C-4D0F-F2C5-F292A46193B2}"/>
              </a:ext>
            </a:extLst>
          </p:cNvPr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990600" y="2849563"/>
          <a:ext cx="3505200" cy="207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4" imgW="1838160" imgH="1000080" progId="ISISServer">
                  <p:embed/>
                </p:oleObj>
              </mc:Choice>
              <mc:Fallback>
                <p:oleObj name="ISIS/Draw Sketch" r:id="rId4" imgW="1838160" imgH="1000080" progId="ISISServer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849563"/>
                        <a:ext cx="3505200" cy="207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2" name="Rectangle 6">
            <a:extLst>
              <a:ext uri="{FF2B5EF4-FFF2-40B4-BE49-F238E27FC236}">
                <a16:creationId xmlns:a16="http://schemas.microsoft.com/office/drawing/2014/main" id="{3DACC5FB-5159-4767-106B-BD210DCAD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3200400"/>
            <a:ext cx="3810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Char char="4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–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/>
              <a:t>alcohol</a:t>
            </a:r>
          </a:p>
          <a:p>
            <a:r>
              <a:rPr lang="en-GB" altLang="en-US"/>
              <a:t>Only one oxygen</a:t>
            </a:r>
          </a:p>
          <a:p>
            <a:r>
              <a:rPr lang="en-GB" altLang="en-US"/>
              <a:t>Has an O-H group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45AD4DBE-876C-E069-1942-44EECE85CB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What family does it belong to ?</a:t>
            </a:r>
          </a:p>
        </p:txBody>
      </p:sp>
      <p:graphicFrame>
        <p:nvGraphicFramePr>
          <p:cNvPr id="16389" name="Object 5">
            <a:extLst>
              <a:ext uri="{FF2B5EF4-FFF2-40B4-BE49-F238E27FC236}">
                <a16:creationId xmlns:a16="http://schemas.microsoft.com/office/drawing/2014/main" id="{C33AACBA-D7C0-D1EB-F90B-9FC8BC93A0EA}"/>
              </a:ext>
            </a:extLst>
          </p:cNvPr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990600" y="2725738"/>
          <a:ext cx="3657600" cy="231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4" imgW="1752480" imgH="1066680" progId="ISISServer">
                  <p:embed/>
                </p:oleObj>
              </mc:Choice>
              <mc:Fallback>
                <p:oleObj name="ISIS/Draw Sketch" r:id="rId4" imgW="1752480" imgH="1066680" progId="ISISServer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725738"/>
                        <a:ext cx="3657600" cy="2319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0" name="Rectangle 6">
            <a:extLst>
              <a:ext uri="{FF2B5EF4-FFF2-40B4-BE49-F238E27FC236}">
                <a16:creationId xmlns:a16="http://schemas.microsoft.com/office/drawing/2014/main" id="{841FCB6B-ACE8-14B0-DD23-37BDB5C4B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971800"/>
            <a:ext cx="3810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Char char="4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–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/>
              <a:t>acid</a:t>
            </a:r>
          </a:p>
          <a:p>
            <a:r>
              <a:rPr lang="en-GB" altLang="en-US"/>
              <a:t>Has 2 oxygens</a:t>
            </a:r>
          </a:p>
          <a:p>
            <a:r>
              <a:rPr lang="en-GB" altLang="en-US"/>
              <a:t>Has an O-H group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6A7E62D-1592-72AE-6979-FFDB7ED9DB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What family does it belong to ?</a:t>
            </a:r>
          </a:p>
        </p:txBody>
      </p:sp>
      <p:graphicFrame>
        <p:nvGraphicFramePr>
          <p:cNvPr id="15365" name="Object 5">
            <a:extLst>
              <a:ext uri="{FF2B5EF4-FFF2-40B4-BE49-F238E27FC236}">
                <a16:creationId xmlns:a16="http://schemas.microsoft.com/office/drawing/2014/main" id="{497FC022-C944-4C2B-B86F-30D99E8EAD47}"/>
              </a:ext>
            </a:extLst>
          </p:cNvPr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990600" y="2433638"/>
          <a:ext cx="3810000" cy="290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4" imgW="1400040" imgH="1066680" progId="ISISServer">
                  <p:embed/>
                </p:oleObj>
              </mc:Choice>
              <mc:Fallback>
                <p:oleObj name="ISIS/Draw Sketch" r:id="rId4" imgW="1400040" imgH="1066680" progId="ISISServer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33638"/>
                        <a:ext cx="3810000" cy="290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Rectangle 6">
            <a:extLst>
              <a:ext uri="{FF2B5EF4-FFF2-40B4-BE49-F238E27FC236}">
                <a16:creationId xmlns:a16="http://schemas.microsoft.com/office/drawing/2014/main" id="{AF6A006F-CAD6-9A11-04F4-37FB5C878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819400"/>
            <a:ext cx="3810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Char char="4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–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/>
              <a:t>alkane</a:t>
            </a:r>
          </a:p>
          <a:p>
            <a:r>
              <a:rPr lang="en-GB" altLang="en-US"/>
              <a:t>Only carbon and hydrogen</a:t>
            </a:r>
          </a:p>
          <a:p>
            <a:r>
              <a:rPr lang="en-GB" altLang="en-US"/>
              <a:t>All single bonds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1C176995-F834-EF3D-55BF-670D1FF212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What family does it belong to ?</a:t>
            </a:r>
          </a:p>
        </p:txBody>
      </p:sp>
      <p:graphicFrame>
        <p:nvGraphicFramePr>
          <p:cNvPr id="17413" name="Object 5">
            <a:extLst>
              <a:ext uri="{FF2B5EF4-FFF2-40B4-BE49-F238E27FC236}">
                <a16:creationId xmlns:a16="http://schemas.microsoft.com/office/drawing/2014/main" id="{0CFA0A1F-271B-8497-3C1E-1A2303DAF57C}"/>
              </a:ext>
            </a:extLst>
          </p:cNvPr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990600" y="2946400"/>
          <a:ext cx="3810000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4" imgW="2180880" imgH="1076040" progId="ISISServer">
                  <p:embed/>
                </p:oleObj>
              </mc:Choice>
              <mc:Fallback>
                <p:oleObj name="ISIS/Draw Sketch" r:id="rId4" imgW="2180880" imgH="1076040" progId="ISISServer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946400"/>
                        <a:ext cx="3810000" cy="187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Rectangle 6">
            <a:extLst>
              <a:ext uri="{FF2B5EF4-FFF2-40B4-BE49-F238E27FC236}">
                <a16:creationId xmlns:a16="http://schemas.microsoft.com/office/drawing/2014/main" id="{0DF86D5E-23FD-572E-24D2-6205009B38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667000"/>
            <a:ext cx="3810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Char char="4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–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/>
              <a:t>ester</a:t>
            </a:r>
          </a:p>
          <a:p>
            <a:r>
              <a:rPr lang="en-GB" altLang="en-US"/>
              <a:t>Has 2 oxygens</a:t>
            </a:r>
          </a:p>
          <a:p>
            <a:r>
              <a:rPr lang="en-GB" altLang="en-US"/>
              <a:t>One oxygen is in a carbon sandwich</a:t>
            </a:r>
          </a:p>
          <a:p>
            <a:r>
              <a:rPr lang="en-GB" altLang="en-US"/>
              <a:t>Ester loves to eat her carbon sandwich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78A146BA-DD1A-16AC-48AA-FB1802DC23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This is an …..</a:t>
            </a:r>
          </a:p>
        </p:txBody>
      </p:sp>
      <p:graphicFrame>
        <p:nvGraphicFramePr>
          <p:cNvPr id="18435" name="Object 3">
            <a:extLst>
              <a:ext uri="{FF2B5EF4-FFF2-40B4-BE49-F238E27FC236}">
                <a16:creationId xmlns:a16="http://schemas.microsoft.com/office/drawing/2014/main" id="{2171E37F-7E70-9109-2090-73C91FFBF0ED}"/>
              </a:ext>
            </a:extLst>
          </p:cNvPr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2743200" y="2286000"/>
          <a:ext cx="3810000" cy="220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4" imgW="1876320" imgH="1085760" progId="ISISServer">
                  <p:embed/>
                </p:oleObj>
              </mc:Choice>
              <mc:Fallback>
                <p:oleObj name="ISIS/Draw Sketch" r:id="rId4" imgW="1876320" imgH="1085760" progId="ISISServer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286000"/>
                        <a:ext cx="3810000" cy="2205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6" name="Rectangle 4">
            <a:extLst>
              <a:ext uri="{FF2B5EF4-FFF2-40B4-BE49-F238E27FC236}">
                <a16:creationId xmlns:a16="http://schemas.microsoft.com/office/drawing/2014/main" id="{7089B115-0BEC-C19D-D1A9-49E0727CE662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657600" y="5105400"/>
            <a:ext cx="2209800" cy="609600"/>
          </a:xfrm>
        </p:spPr>
        <p:txBody>
          <a:bodyPr/>
          <a:lstStyle/>
          <a:p>
            <a:r>
              <a:rPr lang="en-GB" altLang="en-US" sz="2800"/>
              <a:t>alkane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C9FDA32F-9D24-48A7-C5F5-E8269E1602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This is an ….</a:t>
            </a:r>
          </a:p>
        </p:txBody>
      </p:sp>
      <p:graphicFrame>
        <p:nvGraphicFramePr>
          <p:cNvPr id="34819" name="Object 3">
            <a:extLst>
              <a:ext uri="{FF2B5EF4-FFF2-40B4-BE49-F238E27FC236}">
                <a16:creationId xmlns:a16="http://schemas.microsoft.com/office/drawing/2014/main" id="{7720D31B-6374-73D8-0C77-1EEB8153E11F}"/>
              </a:ext>
            </a:extLst>
          </p:cNvPr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2514600" y="2362200"/>
          <a:ext cx="3810000" cy="226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4" imgW="1199880" imgH="714240" progId="ISISServer">
                  <p:embed/>
                </p:oleObj>
              </mc:Choice>
              <mc:Fallback>
                <p:oleObj name="ISIS/Draw Sketch" r:id="rId4" imgW="1199880" imgH="714240" progId="ISISServer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362200"/>
                        <a:ext cx="3810000" cy="2268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0" name="Rectangle 4">
            <a:extLst>
              <a:ext uri="{FF2B5EF4-FFF2-40B4-BE49-F238E27FC236}">
                <a16:creationId xmlns:a16="http://schemas.microsoft.com/office/drawing/2014/main" id="{6BD911DD-902D-313B-9EC2-6C75267C092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352800" y="5181600"/>
            <a:ext cx="2209800" cy="762000"/>
          </a:xfrm>
        </p:spPr>
        <p:txBody>
          <a:bodyPr/>
          <a:lstStyle/>
          <a:p>
            <a:r>
              <a:rPr lang="en-GB" altLang="en-US" sz="2800"/>
              <a:t>alkene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FA38EE5C-3440-788A-5C8E-052E7D80D1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This is an ...</a:t>
            </a:r>
          </a:p>
        </p:txBody>
      </p:sp>
      <p:graphicFrame>
        <p:nvGraphicFramePr>
          <p:cNvPr id="35843" name="Object 3">
            <a:extLst>
              <a:ext uri="{FF2B5EF4-FFF2-40B4-BE49-F238E27FC236}">
                <a16:creationId xmlns:a16="http://schemas.microsoft.com/office/drawing/2014/main" id="{94D5B83D-9139-461D-44FA-0ECD9E875A2A}"/>
              </a:ext>
            </a:extLst>
          </p:cNvPr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2514600" y="2286000"/>
          <a:ext cx="3810000" cy="227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4" imgW="1866600" imgH="1114200" progId="ISISServer">
                  <p:embed/>
                </p:oleObj>
              </mc:Choice>
              <mc:Fallback>
                <p:oleObj name="ISIS/Draw Sketch" r:id="rId4" imgW="1866600" imgH="1114200" progId="ISISServer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286000"/>
                        <a:ext cx="3810000" cy="2274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4" name="Rectangle 4">
            <a:extLst>
              <a:ext uri="{FF2B5EF4-FFF2-40B4-BE49-F238E27FC236}">
                <a16:creationId xmlns:a16="http://schemas.microsoft.com/office/drawing/2014/main" id="{F9E3B839-C5EE-144B-1ECA-9B8EA7E6FB1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429000" y="5029200"/>
            <a:ext cx="1981200" cy="762000"/>
          </a:xfrm>
        </p:spPr>
        <p:txBody>
          <a:bodyPr/>
          <a:lstStyle/>
          <a:p>
            <a:r>
              <a:rPr lang="en-GB" altLang="en-US" sz="2800"/>
              <a:t>aldehyde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593D6DA8-F67D-CDDA-C7A1-7369E77AAE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This is an ...</a:t>
            </a:r>
          </a:p>
        </p:txBody>
      </p:sp>
      <p:graphicFrame>
        <p:nvGraphicFramePr>
          <p:cNvPr id="36867" name="Object 3">
            <a:extLst>
              <a:ext uri="{FF2B5EF4-FFF2-40B4-BE49-F238E27FC236}">
                <a16:creationId xmlns:a16="http://schemas.microsoft.com/office/drawing/2014/main" id="{8F321DFC-215E-13A9-FF9D-42B8F2D1B751}"/>
              </a:ext>
            </a:extLst>
          </p:cNvPr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2895600" y="1981200"/>
          <a:ext cx="3810000" cy="290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4" imgW="1400040" imgH="1066680" progId="ISISServer">
                  <p:embed/>
                </p:oleObj>
              </mc:Choice>
              <mc:Fallback>
                <p:oleObj name="ISIS/Draw Sketch" r:id="rId4" imgW="1400040" imgH="1066680" progId="ISISServer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981200"/>
                        <a:ext cx="3810000" cy="2903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8" name="Rectangle 4">
            <a:extLst>
              <a:ext uri="{FF2B5EF4-FFF2-40B4-BE49-F238E27FC236}">
                <a16:creationId xmlns:a16="http://schemas.microsoft.com/office/drawing/2014/main" id="{DFB2BE18-D3A3-477D-5B5F-918D3627294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810000" y="5029200"/>
            <a:ext cx="2133600" cy="685800"/>
          </a:xfrm>
        </p:spPr>
        <p:txBody>
          <a:bodyPr/>
          <a:lstStyle/>
          <a:p>
            <a:r>
              <a:rPr lang="en-GB" altLang="en-US" sz="2800"/>
              <a:t>alkane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58CEB063-BB7E-7A40-7280-180674A89F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This is an ...</a:t>
            </a:r>
          </a:p>
        </p:txBody>
      </p:sp>
      <p:graphicFrame>
        <p:nvGraphicFramePr>
          <p:cNvPr id="37891" name="Object 3">
            <a:extLst>
              <a:ext uri="{FF2B5EF4-FFF2-40B4-BE49-F238E27FC236}">
                <a16:creationId xmlns:a16="http://schemas.microsoft.com/office/drawing/2014/main" id="{56044131-DC54-388F-2D59-E4060FCA43B2}"/>
              </a:ext>
            </a:extLst>
          </p:cNvPr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2667000" y="1905000"/>
          <a:ext cx="3810000" cy="293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4" imgW="1361880" imgH="1047600" progId="ISISServer">
                  <p:embed/>
                </p:oleObj>
              </mc:Choice>
              <mc:Fallback>
                <p:oleObj name="ISIS/Draw Sketch" r:id="rId4" imgW="1361880" imgH="1047600" progId="ISISServer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905000"/>
                        <a:ext cx="3810000" cy="293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2" name="Rectangle 4">
            <a:extLst>
              <a:ext uri="{FF2B5EF4-FFF2-40B4-BE49-F238E27FC236}">
                <a16:creationId xmlns:a16="http://schemas.microsoft.com/office/drawing/2014/main" id="{4EC12985-5931-170B-B654-46D1D2937E01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810000" y="5029200"/>
            <a:ext cx="1981200" cy="609600"/>
          </a:xfrm>
        </p:spPr>
        <p:txBody>
          <a:bodyPr/>
          <a:lstStyle/>
          <a:p>
            <a:r>
              <a:rPr lang="en-GB" altLang="en-US" sz="2800"/>
              <a:t>alcohol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9CD8DD8F-D902-A801-1E1E-A8B4B1E06F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This is an ...</a:t>
            </a:r>
          </a:p>
        </p:txBody>
      </p:sp>
      <p:graphicFrame>
        <p:nvGraphicFramePr>
          <p:cNvPr id="38915" name="Object 3">
            <a:extLst>
              <a:ext uri="{FF2B5EF4-FFF2-40B4-BE49-F238E27FC236}">
                <a16:creationId xmlns:a16="http://schemas.microsoft.com/office/drawing/2014/main" id="{BFFC1108-930F-487B-CDCE-2E2FC1657F7E}"/>
              </a:ext>
            </a:extLst>
          </p:cNvPr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2514600" y="2743200"/>
          <a:ext cx="3810000" cy="179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3" imgW="2304720" imgH="1085760" progId="ISISServer">
                  <p:embed/>
                </p:oleObj>
              </mc:Choice>
              <mc:Fallback>
                <p:oleObj name="ISIS/Draw Sketch" r:id="rId3" imgW="2304720" imgH="1085760" progId="ISISServer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743200"/>
                        <a:ext cx="3810000" cy="1795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6" name="Rectangle 4">
            <a:extLst>
              <a:ext uri="{FF2B5EF4-FFF2-40B4-BE49-F238E27FC236}">
                <a16:creationId xmlns:a16="http://schemas.microsoft.com/office/drawing/2014/main" id="{9A2DD2FC-436D-FDEA-4E1E-95CEAD4FF3A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581400" y="5029200"/>
            <a:ext cx="1828800" cy="609600"/>
          </a:xfrm>
        </p:spPr>
        <p:txBody>
          <a:bodyPr/>
          <a:lstStyle/>
          <a:p>
            <a:r>
              <a:rPr lang="en-GB" altLang="en-US" sz="2800"/>
              <a:t>alkene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>
            <a:extLst>
              <a:ext uri="{FF2B5EF4-FFF2-40B4-BE49-F238E27FC236}">
                <a16:creationId xmlns:a16="http://schemas.microsoft.com/office/drawing/2014/main" id="{56B3C11B-7252-68EA-5276-671B3AF3FA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alkanes</a:t>
            </a:r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44360E32-5E10-14A9-0655-4ABFE0722D5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3048000"/>
            <a:ext cx="3810000" cy="1676400"/>
          </a:xfrm>
        </p:spPr>
        <p:txBody>
          <a:bodyPr/>
          <a:lstStyle/>
          <a:p>
            <a:r>
              <a:rPr lang="en-GB" altLang="en-US" sz="2800"/>
              <a:t>Only carbon and hydrogen</a:t>
            </a:r>
          </a:p>
          <a:p>
            <a:r>
              <a:rPr lang="en-GB" altLang="en-US" sz="2800"/>
              <a:t>All single bonds</a:t>
            </a:r>
          </a:p>
        </p:txBody>
      </p:sp>
      <p:graphicFrame>
        <p:nvGraphicFramePr>
          <p:cNvPr id="5126" name="Object 6">
            <a:extLst>
              <a:ext uri="{FF2B5EF4-FFF2-40B4-BE49-F238E27FC236}">
                <a16:creationId xmlns:a16="http://schemas.microsoft.com/office/drawing/2014/main" id="{E20C2840-1C39-691A-EC7A-3AF06E870051}"/>
              </a:ext>
            </a:extLst>
          </p:cNvPr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4572000" y="2438400"/>
          <a:ext cx="3810000" cy="290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3" imgW="1400040" imgH="1066680" progId="ISISServer">
                  <p:embed/>
                </p:oleObj>
              </mc:Choice>
              <mc:Fallback>
                <p:oleObj name="ISIS/Draw Sketch" r:id="rId3" imgW="1400040" imgH="1066680" progId="ISISServer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438400"/>
                        <a:ext cx="3810000" cy="2903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BA85968D-501A-2849-1372-C32AC8BCA8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This is an ...</a:t>
            </a:r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7F4412F8-1C09-0D50-05F1-536AEAB36374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810000" y="5029200"/>
            <a:ext cx="1752600" cy="609600"/>
          </a:xfrm>
        </p:spPr>
        <p:txBody>
          <a:bodyPr/>
          <a:lstStyle/>
          <a:p>
            <a:r>
              <a:rPr lang="en-GB" altLang="en-US" sz="2800"/>
              <a:t>alkene</a:t>
            </a:r>
          </a:p>
        </p:txBody>
      </p:sp>
      <p:graphicFrame>
        <p:nvGraphicFramePr>
          <p:cNvPr id="39941" name="Object 5">
            <a:extLst>
              <a:ext uri="{FF2B5EF4-FFF2-40B4-BE49-F238E27FC236}">
                <a16:creationId xmlns:a16="http://schemas.microsoft.com/office/drawing/2014/main" id="{5EDF8705-2272-2442-56B6-B084881FA151}"/>
              </a:ext>
            </a:extLst>
          </p:cNvPr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2895600" y="2743200"/>
          <a:ext cx="3810000" cy="179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4" imgW="2304720" imgH="1085760" progId="ISISServer">
                  <p:embed/>
                </p:oleObj>
              </mc:Choice>
              <mc:Fallback>
                <p:oleObj name="ISIS/Draw Sketch" r:id="rId4" imgW="2304720" imgH="1085760" progId="ISISServer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743200"/>
                        <a:ext cx="3810000" cy="1795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D827935D-69C6-4C1B-90DF-2A6E19DB8E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This is an …..</a:t>
            </a:r>
          </a:p>
        </p:txBody>
      </p:sp>
      <p:graphicFrame>
        <p:nvGraphicFramePr>
          <p:cNvPr id="40963" name="Object 3">
            <a:extLst>
              <a:ext uri="{FF2B5EF4-FFF2-40B4-BE49-F238E27FC236}">
                <a16:creationId xmlns:a16="http://schemas.microsoft.com/office/drawing/2014/main" id="{FDAB40E3-CC26-39FF-7116-A0E80D2DCEE2}"/>
              </a:ext>
            </a:extLst>
          </p:cNvPr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2743200" y="2438400"/>
          <a:ext cx="3810000" cy="223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4" imgW="1819080" imgH="1066680" progId="ISISServer">
                  <p:embed/>
                </p:oleObj>
              </mc:Choice>
              <mc:Fallback>
                <p:oleObj name="ISIS/Draw Sketch" r:id="rId4" imgW="1819080" imgH="1066680" progId="ISISServer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438400"/>
                        <a:ext cx="3810000" cy="2233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4" name="Rectangle 4">
            <a:extLst>
              <a:ext uri="{FF2B5EF4-FFF2-40B4-BE49-F238E27FC236}">
                <a16:creationId xmlns:a16="http://schemas.microsoft.com/office/drawing/2014/main" id="{0F1A3916-D45B-D759-4AA4-10EE33A7972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505200" y="5029200"/>
            <a:ext cx="1752600" cy="609600"/>
          </a:xfrm>
        </p:spPr>
        <p:txBody>
          <a:bodyPr/>
          <a:lstStyle/>
          <a:p>
            <a:r>
              <a:rPr lang="en-GB" altLang="en-US" sz="2800"/>
              <a:t>ester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FE0D62D4-B6BA-EDC7-BEA4-0913B8BE0C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This is an ...</a:t>
            </a:r>
          </a:p>
        </p:txBody>
      </p:sp>
      <p:graphicFrame>
        <p:nvGraphicFramePr>
          <p:cNvPr id="41987" name="Object 3">
            <a:extLst>
              <a:ext uri="{FF2B5EF4-FFF2-40B4-BE49-F238E27FC236}">
                <a16:creationId xmlns:a16="http://schemas.microsoft.com/office/drawing/2014/main" id="{90122151-E298-87A5-50FD-A9C1B0CAF7ED}"/>
              </a:ext>
            </a:extLst>
          </p:cNvPr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2743200" y="2209800"/>
          <a:ext cx="3810000" cy="227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4" imgW="1819080" imgH="1085760" progId="ISISServer">
                  <p:embed/>
                </p:oleObj>
              </mc:Choice>
              <mc:Fallback>
                <p:oleObj name="ISIS/Draw Sketch" r:id="rId4" imgW="1819080" imgH="1085760" progId="ISISServer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209800"/>
                        <a:ext cx="3810000" cy="2273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8" name="Rectangle 4">
            <a:extLst>
              <a:ext uri="{FF2B5EF4-FFF2-40B4-BE49-F238E27FC236}">
                <a16:creationId xmlns:a16="http://schemas.microsoft.com/office/drawing/2014/main" id="{93BB6F1F-82EA-9DBF-61D7-F558FA1663E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733800" y="5029200"/>
            <a:ext cx="1905000" cy="685800"/>
          </a:xfrm>
        </p:spPr>
        <p:txBody>
          <a:bodyPr/>
          <a:lstStyle/>
          <a:p>
            <a:r>
              <a:rPr lang="en-GB" altLang="en-US" sz="2800"/>
              <a:t>alkene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BC4D60DF-1154-216E-93E6-5FDC21592E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This is an ...</a:t>
            </a:r>
          </a:p>
        </p:txBody>
      </p:sp>
      <p:graphicFrame>
        <p:nvGraphicFramePr>
          <p:cNvPr id="43011" name="Object 3">
            <a:extLst>
              <a:ext uri="{FF2B5EF4-FFF2-40B4-BE49-F238E27FC236}">
                <a16:creationId xmlns:a16="http://schemas.microsoft.com/office/drawing/2014/main" id="{5D43290F-A607-B701-ABAF-FCBCFCF1D703}"/>
              </a:ext>
            </a:extLst>
          </p:cNvPr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3048000" y="1524000"/>
          <a:ext cx="3703638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4" imgW="942840" imgH="1047600" progId="ISISServer">
                  <p:embed/>
                </p:oleObj>
              </mc:Choice>
              <mc:Fallback>
                <p:oleObj name="ISIS/Draw Sketch" r:id="rId4" imgW="942840" imgH="1047600" progId="ISISServer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524000"/>
                        <a:ext cx="3703638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2" name="Rectangle 4">
            <a:extLst>
              <a:ext uri="{FF2B5EF4-FFF2-40B4-BE49-F238E27FC236}">
                <a16:creationId xmlns:a16="http://schemas.microsoft.com/office/drawing/2014/main" id="{C7008B73-FFC1-CF25-9ACB-42A64384843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114800" y="5638800"/>
            <a:ext cx="1905000" cy="685800"/>
          </a:xfrm>
        </p:spPr>
        <p:txBody>
          <a:bodyPr/>
          <a:lstStyle/>
          <a:p>
            <a:r>
              <a:rPr lang="en-GB" altLang="en-US" sz="2800"/>
              <a:t>alkane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C4A3F5B8-7D15-4D9E-14F5-29454CCCC7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This is an ...</a:t>
            </a:r>
          </a:p>
        </p:txBody>
      </p:sp>
      <p:graphicFrame>
        <p:nvGraphicFramePr>
          <p:cNvPr id="44035" name="Object 3">
            <a:extLst>
              <a:ext uri="{FF2B5EF4-FFF2-40B4-BE49-F238E27FC236}">
                <a16:creationId xmlns:a16="http://schemas.microsoft.com/office/drawing/2014/main" id="{BB274A00-7B68-19F6-116E-A9285812F71E}"/>
              </a:ext>
            </a:extLst>
          </p:cNvPr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2667000" y="2590800"/>
          <a:ext cx="3810000" cy="154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4" imgW="2752560" imgH="1114200" progId="ISISServer">
                  <p:embed/>
                </p:oleObj>
              </mc:Choice>
              <mc:Fallback>
                <p:oleObj name="ISIS/Draw Sketch" r:id="rId4" imgW="2752560" imgH="1114200" progId="ISISServer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590800"/>
                        <a:ext cx="3810000" cy="1543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6" name="Rectangle 4">
            <a:extLst>
              <a:ext uri="{FF2B5EF4-FFF2-40B4-BE49-F238E27FC236}">
                <a16:creationId xmlns:a16="http://schemas.microsoft.com/office/drawing/2014/main" id="{71879887-AF1E-7D50-9588-6421C211B8D9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886200" y="5181600"/>
            <a:ext cx="1752600" cy="609600"/>
          </a:xfrm>
        </p:spPr>
        <p:txBody>
          <a:bodyPr/>
          <a:lstStyle/>
          <a:p>
            <a:r>
              <a:rPr lang="en-GB" altLang="en-US" sz="2800"/>
              <a:t>Alcohol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0D3FE8AD-7AA2-6774-6C00-1F384CD2E2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This is an ...</a:t>
            </a:r>
          </a:p>
        </p:txBody>
      </p:sp>
      <p:graphicFrame>
        <p:nvGraphicFramePr>
          <p:cNvPr id="45059" name="Object 3">
            <a:extLst>
              <a:ext uri="{FF2B5EF4-FFF2-40B4-BE49-F238E27FC236}">
                <a16:creationId xmlns:a16="http://schemas.microsoft.com/office/drawing/2014/main" id="{92FF543A-9649-C6D1-DDA5-5E3D25F81A36}"/>
              </a:ext>
            </a:extLst>
          </p:cNvPr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2819400" y="1981200"/>
          <a:ext cx="3810000" cy="285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4" imgW="1438200" imgH="1076040" progId="ISISServer">
                  <p:embed/>
                </p:oleObj>
              </mc:Choice>
              <mc:Fallback>
                <p:oleObj name="ISIS/Draw Sketch" r:id="rId4" imgW="1438200" imgH="1076040" progId="ISISServer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981200"/>
                        <a:ext cx="3810000" cy="2851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0" name="Rectangle 4">
            <a:extLst>
              <a:ext uri="{FF2B5EF4-FFF2-40B4-BE49-F238E27FC236}">
                <a16:creationId xmlns:a16="http://schemas.microsoft.com/office/drawing/2014/main" id="{85F6020C-916C-1E89-CDE6-EF39B370B38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657600" y="5257800"/>
            <a:ext cx="2057400" cy="609600"/>
          </a:xfrm>
        </p:spPr>
        <p:txBody>
          <a:bodyPr/>
          <a:lstStyle/>
          <a:p>
            <a:r>
              <a:rPr lang="en-GB" altLang="en-US" sz="2800"/>
              <a:t>Aldehyde.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32FC697D-F8A6-59D4-E119-8FA521071D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This is an ...</a:t>
            </a:r>
          </a:p>
        </p:txBody>
      </p:sp>
      <p:graphicFrame>
        <p:nvGraphicFramePr>
          <p:cNvPr id="46083" name="Object 3">
            <a:extLst>
              <a:ext uri="{FF2B5EF4-FFF2-40B4-BE49-F238E27FC236}">
                <a16:creationId xmlns:a16="http://schemas.microsoft.com/office/drawing/2014/main" id="{48669EF5-1984-E428-CF7E-11BE2CEAC66E}"/>
              </a:ext>
            </a:extLst>
          </p:cNvPr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2514600" y="2514600"/>
          <a:ext cx="3810000" cy="179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4" imgW="2304720" imgH="1085760" progId="ISISServer">
                  <p:embed/>
                </p:oleObj>
              </mc:Choice>
              <mc:Fallback>
                <p:oleObj name="ISIS/Draw Sketch" r:id="rId4" imgW="2304720" imgH="1085760" progId="ISISServer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514600"/>
                        <a:ext cx="3810000" cy="1795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4" name="Rectangle 4">
            <a:extLst>
              <a:ext uri="{FF2B5EF4-FFF2-40B4-BE49-F238E27FC236}">
                <a16:creationId xmlns:a16="http://schemas.microsoft.com/office/drawing/2014/main" id="{5B834128-1F7F-88F5-841E-EBC91F4FC7A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505200" y="5334000"/>
            <a:ext cx="1905000" cy="609600"/>
          </a:xfrm>
        </p:spPr>
        <p:txBody>
          <a:bodyPr/>
          <a:lstStyle/>
          <a:p>
            <a:r>
              <a:rPr lang="en-GB" altLang="en-US" sz="2800"/>
              <a:t>alkane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E2901DB0-539D-9F0D-3B67-09374A9403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This is an ...</a:t>
            </a:r>
          </a:p>
        </p:txBody>
      </p:sp>
      <p:graphicFrame>
        <p:nvGraphicFramePr>
          <p:cNvPr id="47107" name="Object 3">
            <a:extLst>
              <a:ext uri="{FF2B5EF4-FFF2-40B4-BE49-F238E27FC236}">
                <a16:creationId xmlns:a16="http://schemas.microsoft.com/office/drawing/2014/main" id="{AB9A5DC4-9420-B95D-4620-4907B0A4577D}"/>
              </a:ext>
            </a:extLst>
          </p:cNvPr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2895600" y="2514600"/>
          <a:ext cx="3810000" cy="183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4" imgW="2276280" imgH="1095120" progId="ISISServer">
                  <p:embed/>
                </p:oleObj>
              </mc:Choice>
              <mc:Fallback>
                <p:oleObj name="ISIS/Draw Sketch" r:id="rId4" imgW="2276280" imgH="1095120" progId="ISISServer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514600"/>
                        <a:ext cx="3810000" cy="1833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8" name="Rectangle 4">
            <a:extLst>
              <a:ext uri="{FF2B5EF4-FFF2-40B4-BE49-F238E27FC236}">
                <a16:creationId xmlns:a16="http://schemas.microsoft.com/office/drawing/2014/main" id="{40749560-036D-9B01-65A2-C2AFDF44D231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038600" y="5334000"/>
            <a:ext cx="1600200" cy="685800"/>
          </a:xfrm>
        </p:spPr>
        <p:txBody>
          <a:bodyPr/>
          <a:lstStyle/>
          <a:p>
            <a:r>
              <a:rPr lang="en-GB" altLang="en-US" sz="2800"/>
              <a:t>acid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4DF11D12-07CD-F177-2FC9-9C3D0DD878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This is an ...</a:t>
            </a:r>
          </a:p>
        </p:txBody>
      </p:sp>
      <p:graphicFrame>
        <p:nvGraphicFramePr>
          <p:cNvPr id="48131" name="Object 3">
            <a:extLst>
              <a:ext uri="{FF2B5EF4-FFF2-40B4-BE49-F238E27FC236}">
                <a16:creationId xmlns:a16="http://schemas.microsoft.com/office/drawing/2014/main" id="{684473B9-CD84-9F04-8634-BE1C0DC7D467}"/>
              </a:ext>
            </a:extLst>
          </p:cNvPr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2819400" y="2667000"/>
          <a:ext cx="3810000" cy="181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4" imgW="2333520" imgH="1114200" progId="ISISServer">
                  <p:embed/>
                </p:oleObj>
              </mc:Choice>
              <mc:Fallback>
                <p:oleObj name="ISIS/Draw Sketch" r:id="rId4" imgW="2333520" imgH="1114200" progId="ISISServer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667000"/>
                        <a:ext cx="3810000" cy="1819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2" name="Rectangle 4">
            <a:extLst>
              <a:ext uri="{FF2B5EF4-FFF2-40B4-BE49-F238E27FC236}">
                <a16:creationId xmlns:a16="http://schemas.microsoft.com/office/drawing/2014/main" id="{6E771D2E-24A8-2016-B343-2F00ED4BEE5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733800" y="5257800"/>
            <a:ext cx="1905000" cy="685800"/>
          </a:xfrm>
        </p:spPr>
        <p:txBody>
          <a:bodyPr/>
          <a:lstStyle/>
          <a:p>
            <a:r>
              <a:rPr lang="en-GB" altLang="en-US" sz="2800"/>
              <a:t>aldehyde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A187A90A-FDC7-132A-7673-7B30B65D8A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This is an ...</a:t>
            </a:r>
          </a:p>
        </p:txBody>
      </p:sp>
      <p:graphicFrame>
        <p:nvGraphicFramePr>
          <p:cNvPr id="49155" name="Object 3">
            <a:extLst>
              <a:ext uri="{FF2B5EF4-FFF2-40B4-BE49-F238E27FC236}">
                <a16:creationId xmlns:a16="http://schemas.microsoft.com/office/drawing/2014/main" id="{0DDCF9A7-EB6D-293E-2791-A9AD249ED1E3}"/>
              </a:ext>
            </a:extLst>
          </p:cNvPr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2590800" y="2743200"/>
          <a:ext cx="3810000" cy="1370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4" imgW="3152520" imgH="1133280" progId="ISISServer">
                  <p:embed/>
                </p:oleObj>
              </mc:Choice>
              <mc:Fallback>
                <p:oleObj name="ISIS/Draw Sketch" r:id="rId4" imgW="3152520" imgH="1133280" progId="ISISServer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743200"/>
                        <a:ext cx="3810000" cy="1370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6" name="Rectangle 4">
            <a:extLst>
              <a:ext uri="{FF2B5EF4-FFF2-40B4-BE49-F238E27FC236}">
                <a16:creationId xmlns:a16="http://schemas.microsoft.com/office/drawing/2014/main" id="{41AAC472-83DF-2381-C51F-9AFAB516E219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505200" y="4724400"/>
            <a:ext cx="1905000" cy="609600"/>
          </a:xfrm>
        </p:spPr>
        <p:txBody>
          <a:bodyPr/>
          <a:lstStyle/>
          <a:p>
            <a:r>
              <a:rPr lang="en-GB" altLang="en-US" sz="2800"/>
              <a:t>ester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DF7A0B7-A814-8F4E-DAA9-3BDDC6446D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alkenes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7C8E94B-F621-2D70-6A95-52569AF5910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2895600"/>
            <a:ext cx="3810000" cy="2057400"/>
          </a:xfrm>
        </p:spPr>
        <p:txBody>
          <a:bodyPr/>
          <a:lstStyle/>
          <a:p>
            <a:r>
              <a:rPr lang="en-GB" altLang="en-US" sz="2800"/>
              <a:t>Only carbon and hydrogen</a:t>
            </a:r>
          </a:p>
          <a:p>
            <a:r>
              <a:rPr lang="en-GB" altLang="en-US" sz="2800"/>
              <a:t>A carbon to carbon double bond</a:t>
            </a:r>
          </a:p>
        </p:txBody>
      </p:sp>
      <p:graphicFrame>
        <p:nvGraphicFramePr>
          <p:cNvPr id="7172" name="Object 4">
            <a:extLst>
              <a:ext uri="{FF2B5EF4-FFF2-40B4-BE49-F238E27FC236}">
                <a16:creationId xmlns:a16="http://schemas.microsoft.com/office/drawing/2014/main" id="{7F17688D-E59D-3D68-997E-BC8519682075}"/>
              </a:ext>
            </a:extLst>
          </p:cNvPr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4953000" y="2743200"/>
          <a:ext cx="3810000" cy="226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3" imgW="1199880" imgH="714240" progId="ISISServer">
                  <p:embed/>
                </p:oleObj>
              </mc:Choice>
              <mc:Fallback>
                <p:oleObj name="ISIS/Draw Sketch" r:id="rId3" imgW="1199880" imgH="714240" progId="ISISServer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743200"/>
                        <a:ext cx="3810000" cy="2268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44E5672F-3CEC-BD6E-DE68-94851DD656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This is an ...</a:t>
            </a:r>
          </a:p>
        </p:txBody>
      </p:sp>
      <p:graphicFrame>
        <p:nvGraphicFramePr>
          <p:cNvPr id="50179" name="Object 3">
            <a:extLst>
              <a:ext uri="{FF2B5EF4-FFF2-40B4-BE49-F238E27FC236}">
                <a16:creationId xmlns:a16="http://schemas.microsoft.com/office/drawing/2014/main" id="{CF0E413F-61CF-3BFD-149A-D7A52039C313}"/>
              </a:ext>
            </a:extLst>
          </p:cNvPr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2514600" y="2514600"/>
          <a:ext cx="3810000" cy="187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3" imgW="2266920" imgH="1114200" progId="ISISServer">
                  <p:embed/>
                </p:oleObj>
              </mc:Choice>
              <mc:Fallback>
                <p:oleObj name="ISIS/Draw Sketch" r:id="rId3" imgW="2266920" imgH="1114200" progId="ISISServer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514600"/>
                        <a:ext cx="3810000" cy="1873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0" name="Rectangle 4">
            <a:extLst>
              <a:ext uri="{FF2B5EF4-FFF2-40B4-BE49-F238E27FC236}">
                <a16:creationId xmlns:a16="http://schemas.microsoft.com/office/drawing/2014/main" id="{EDBCE32F-B7D8-9E05-471A-F591A81DC8A1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657600" y="4876800"/>
            <a:ext cx="1905000" cy="685800"/>
          </a:xfrm>
        </p:spPr>
        <p:txBody>
          <a:bodyPr/>
          <a:lstStyle/>
          <a:p>
            <a:r>
              <a:rPr lang="en-GB" altLang="en-US" sz="2800"/>
              <a:t>alcohol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9C917442-A5CC-B0FB-6868-C1171B6A38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This is an ...</a:t>
            </a:r>
          </a:p>
        </p:txBody>
      </p:sp>
      <p:sp>
        <p:nvSpPr>
          <p:cNvPr id="51204" name="Rectangle 4">
            <a:extLst>
              <a:ext uri="{FF2B5EF4-FFF2-40B4-BE49-F238E27FC236}">
                <a16:creationId xmlns:a16="http://schemas.microsoft.com/office/drawing/2014/main" id="{2A22089B-9334-6EEE-B598-0DA9555514F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581400" y="4876800"/>
            <a:ext cx="1524000" cy="609600"/>
          </a:xfrm>
        </p:spPr>
        <p:txBody>
          <a:bodyPr/>
          <a:lstStyle/>
          <a:p>
            <a:r>
              <a:rPr lang="en-GB" altLang="en-US" sz="2800"/>
              <a:t>acid</a:t>
            </a:r>
          </a:p>
        </p:txBody>
      </p:sp>
      <p:graphicFrame>
        <p:nvGraphicFramePr>
          <p:cNvPr id="51205" name="Object 5">
            <a:extLst>
              <a:ext uri="{FF2B5EF4-FFF2-40B4-BE49-F238E27FC236}">
                <a16:creationId xmlns:a16="http://schemas.microsoft.com/office/drawing/2014/main" id="{78617E92-BB96-ADBC-6345-14F9EFCFD583}"/>
              </a:ext>
            </a:extLst>
          </p:cNvPr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2362200" y="2209800"/>
          <a:ext cx="3810000" cy="235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3" imgW="1771560" imgH="1095120" progId="ISISServer">
                  <p:embed/>
                </p:oleObj>
              </mc:Choice>
              <mc:Fallback>
                <p:oleObj name="ISIS/Draw Sketch" r:id="rId3" imgW="1771560" imgH="1095120" progId="ISISServer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209800"/>
                        <a:ext cx="3810000" cy="2355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9974E1F1-246D-FF6F-796E-B8BF169B57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This is an ...</a:t>
            </a:r>
          </a:p>
        </p:txBody>
      </p:sp>
      <p:graphicFrame>
        <p:nvGraphicFramePr>
          <p:cNvPr id="52227" name="Object 3">
            <a:extLst>
              <a:ext uri="{FF2B5EF4-FFF2-40B4-BE49-F238E27FC236}">
                <a16:creationId xmlns:a16="http://schemas.microsoft.com/office/drawing/2014/main" id="{631D10F1-122A-6C7F-0E70-C6A97CE10E43}"/>
              </a:ext>
            </a:extLst>
          </p:cNvPr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2895600" y="2057400"/>
          <a:ext cx="3810000" cy="249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3" imgW="971280" imgH="637920" progId="ISISServer">
                  <p:embed/>
                </p:oleObj>
              </mc:Choice>
              <mc:Fallback>
                <p:oleObj name="ISIS/Draw Sketch" r:id="rId3" imgW="971280" imgH="637920" progId="ISISServer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057400"/>
                        <a:ext cx="3810000" cy="2497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28" name="Rectangle 4">
            <a:extLst>
              <a:ext uri="{FF2B5EF4-FFF2-40B4-BE49-F238E27FC236}">
                <a16:creationId xmlns:a16="http://schemas.microsoft.com/office/drawing/2014/main" id="{509D455D-F920-4C2F-7B73-83BA26878501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657600" y="5029200"/>
            <a:ext cx="2133600" cy="685800"/>
          </a:xfrm>
        </p:spPr>
        <p:txBody>
          <a:bodyPr/>
          <a:lstStyle/>
          <a:p>
            <a:r>
              <a:rPr lang="en-GB" altLang="en-US" sz="2800"/>
              <a:t>aldehyde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91686BE-1040-BF70-1415-8144A52B2C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This is an ...</a:t>
            </a:r>
          </a:p>
        </p:txBody>
      </p:sp>
      <p:graphicFrame>
        <p:nvGraphicFramePr>
          <p:cNvPr id="53251" name="Object 3">
            <a:extLst>
              <a:ext uri="{FF2B5EF4-FFF2-40B4-BE49-F238E27FC236}">
                <a16:creationId xmlns:a16="http://schemas.microsoft.com/office/drawing/2014/main" id="{41FB0C17-7397-07AE-CF23-6EF25E8EF4D6}"/>
              </a:ext>
            </a:extLst>
          </p:cNvPr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2819400" y="2514600"/>
          <a:ext cx="3810000" cy="214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3" imgW="1371600" imgH="771480" progId="ISISServer">
                  <p:embed/>
                </p:oleObj>
              </mc:Choice>
              <mc:Fallback>
                <p:oleObj name="ISIS/Draw Sketch" r:id="rId3" imgW="1371600" imgH="771480" progId="ISISServer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514600"/>
                        <a:ext cx="3810000" cy="2143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2" name="Rectangle 4">
            <a:extLst>
              <a:ext uri="{FF2B5EF4-FFF2-40B4-BE49-F238E27FC236}">
                <a16:creationId xmlns:a16="http://schemas.microsoft.com/office/drawing/2014/main" id="{A0FC2C8B-FF63-1B3E-763D-BDDA4BCF7A2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810000" y="5257800"/>
            <a:ext cx="1676400" cy="685800"/>
          </a:xfrm>
        </p:spPr>
        <p:txBody>
          <a:bodyPr/>
          <a:lstStyle/>
          <a:p>
            <a:r>
              <a:rPr lang="en-GB" altLang="en-US" sz="2800"/>
              <a:t>acid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1335D8B2-C496-7496-CE04-F346F0531B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This is an ...</a:t>
            </a:r>
          </a:p>
        </p:txBody>
      </p:sp>
      <p:graphicFrame>
        <p:nvGraphicFramePr>
          <p:cNvPr id="54275" name="Object 3">
            <a:extLst>
              <a:ext uri="{FF2B5EF4-FFF2-40B4-BE49-F238E27FC236}">
                <a16:creationId xmlns:a16="http://schemas.microsoft.com/office/drawing/2014/main" id="{0E817588-57CD-AE99-3F18-197158E1A437}"/>
              </a:ext>
            </a:extLst>
          </p:cNvPr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2667000" y="2514600"/>
          <a:ext cx="3810000" cy="191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3" imgW="2199960" imgH="1104840" progId="ISISServer">
                  <p:embed/>
                </p:oleObj>
              </mc:Choice>
              <mc:Fallback>
                <p:oleObj name="ISIS/Draw Sketch" r:id="rId3" imgW="2199960" imgH="1104840" progId="ISISServer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514600"/>
                        <a:ext cx="3810000" cy="1912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6" name="Rectangle 4">
            <a:extLst>
              <a:ext uri="{FF2B5EF4-FFF2-40B4-BE49-F238E27FC236}">
                <a16:creationId xmlns:a16="http://schemas.microsoft.com/office/drawing/2014/main" id="{D6440F82-E267-D5A3-1CC0-E60A6C0B915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810000" y="5105400"/>
            <a:ext cx="1600200" cy="609600"/>
          </a:xfrm>
        </p:spPr>
        <p:txBody>
          <a:bodyPr/>
          <a:lstStyle/>
          <a:p>
            <a:r>
              <a:rPr lang="en-GB" altLang="en-US" sz="2800"/>
              <a:t>ester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64A7553D-C509-77B4-72B2-49B779C93B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This is an ...</a:t>
            </a:r>
          </a:p>
        </p:txBody>
      </p:sp>
      <p:graphicFrame>
        <p:nvGraphicFramePr>
          <p:cNvPr id="55299" name="Object 3">
            <a:extLst>
              <a:ext uri="{FF2B5EF4-FFF2-40B4-BE49-F238E27FC236}">
                <a16:creationId xmlns:a16="http://schemas.microsoft.com/office/drawing/2014/main" id="{4FB95955-1A69-FC32-69A1-31CBD8D4462A}"/>
              </a:ext>
            </a:extLst>
          </p:cNvPr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2438400" y="2819400"/>
          <a:ext cx="3810000" cy="161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3" imgW="2676240" imgH="1133280" progId="ISISServer">
                  <p:embed/>
                </p:oleObj>
              </mc:Choice>
              <mc:Fallback>
                <p:oleObj name="ISIS/Draw Sketch" r:id="rId3" imgW="2676240" imgH="1133280" progId="ISISServer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819400"/>
                        <a:ext cx="3810000" cy="161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0" name="Rectangle 4">
            <a:extLst>
              <a:ext uri="{FF2B5EF4-FFF2-40B4-BE49-F238E27FC236}">
                <a16:creationId xmlns:a16="http://schemas.microsoft.com/office/drawing/2014/main" id="{1D0C3FEF-F564-C5F5-E1E1-63B6E84CD06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810000" y="4724400"/>
            <a:ext cx="1600200" cy="609600"/>
          </a:xfrm>
        </p:spPr>
        <p:txBody>
          <a:bodyPr/>
          <a:lstStyle/>
          <a:p>
            <a:r>
              <a:rPr lang="en-GB" altLang="en-US" sz="2800"/>
              <a:t>ester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7" name="Rectangle 7">
            <a:extLst>
              <a:ext uri="{FF2B5EF4-FFF2-40B4-BE49-F238E27FC236}">
                <a16:creationId xmlns:a16="http://schemas.microsoft.com/office/drawing/2014/main" id="{237E1A48-DD70-2235-C928-621D020E11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This is an ...</a:t>
            </a:r>
          </a:p>
        </p:txBody>
      </p:sp>
      <p:sp>
        <p:nvSpPr>
          <p:cNvPr id="56329" name="Rectangle 9">
            <a:extLst>
              <a:ext uri="{FF2B5EF4-FFF2-40B4-BE49-F238E27FC236}">
                <a16:creationId xmlns:a16="http://schemas.microsoft.com/office/drawing/2014/main" id="{3A1884D9-1058-CFCD-8AD7-70C4A3B81D7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038600" y="4876800"/>
            <a:ext cx="1524000" cy="609600"/>
          </a:xfrm>
        </p:spPr>
        <p:txBody>
          <a:bodyPr/>
          <a:lstStyle/>
          <a:p>
            <a:r>
              <a:rPr lang="en-GB" altLang="en-US" sz="2800"/>
              <a:t>acid</a:t>
            </a:r>
          </a:p>
        </p:txBody>
      </p:sp>
      <p:graphicFrame>
        <p:nvGraphicFramePr>
          <p:cNvPr id="56330" name="Object 10">
            <a:extLst>
              <a:ext uri="{FF2B5EF4-FFF2-40B4-BE49-F238E27FC236}">
                <a16:creationId xmlns:a16="http://schemas.microsoft.com/office/drawing/2014/main" id="{DD522D86-9FC8-9236-5A0E-340E8F9B891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2438400"/>
          <a:ext cx="3729038" cy="179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3" imgW="2276280" imgH="1095120" progId="ISISServer">
                  <p:embed/>
                </p:oleObj>
              </mc:Choice>
              <mc:Fallback>
                <p:oleObj name="ISIS/Draw Sketch" r:id="rId3" imgW="2276280" imgH="1095120" progId="ISISServer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438400"/>
                        <a:ext cx="3729038" cy="179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56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56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9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88F13105-7FF7-859B-2913-8B319C15EA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19400" y="2667000"/>
            <a:ext cx="3429000" cy="1143000"/>
          </a:xfrm>
        </p:spPr>
        <p:txBody>
          <a:bodyPr/>
          <a:lstStyle/>
          <a:p>
            <a:r>
              <a:rPr lang="en-GB" altLang="en-US"/>
              <a:t>Well done !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>
            <a:extLst>
              <a:ext uri="{FF2B5EF4-FFF2-40B4-BE49-F238E27FC236}">
                <a16:creationId xmlns:a16="http://schemas.microsoft.com/office/drawing/2014/main" id="{55489643-43D6-A716-2CCF-19062120B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642348C-5968-E80E-539A-4EFE483BF5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alcohols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9322A0C1-CF75-8FD5-073A-6DA4153CFB7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3200400"/>
            <a:ext cx="3810000" cy="1295400"/>
          </a:xfrm>
        </p:spPr>
        <p:txBody>
          <a:bodyPr/>
          <a:lstStyle/>
          <a:p>
            <a:r>
              <a:rPr lang="en-GB" altLang="en-US" sz="2800"/>
              <a:t>Only one oxygen</a:t>
            </a:r>
          </a:p>
          <a:p>
            <a:r>
              <a:rPr lang="en-GB" altLang="en-US" sz="2800"/>
              <a:t>Has an O-H group</a:t>
            </a:r>
          </a:p>
        </p:txBody>
      </p:sp>
      <p:graphicFrame>
        <p:nvGraphicFramePr>
          <p:cNvPr id="8196" name="Object 4">
            <a:extLst>
              <a:ext uri="{FF2B5EF4-FFF2-40B4-BE49-F238E27FC236}">
                <a16:creationId xmlns:a16="http://schemas.microsoft.com/office/drawing/2014/main" id="{B77C6A7C-8879-096B-A0CE-ADF5CE1F8B19}"/>
              </a:ext>
            </a:extLst>
          </p:cNvPr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4953000" y="2849563"/>
          <a:ext cx="3505200" cy="207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3" imgW="1838160" imgH="1000080" progId="ISISServer">
                  <p:embed/>
                </p:oleObj>
              </mc:Choice>
              <mc:Fallback>
                <p:oleObj name="ISIS/Draw Sketch" r:id="rId3" imgW="1838160" imgH="1000080" progId="ISISServer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849563"/>
                        <a:ext cx="3505200" cy="2073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18BC3AC-9A7C-489A-B5BE-FE6E256144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Aldehydes / sugars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D60F55D6-EBCE-0E83-3037-A6ADC171631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3200400"/>
            <a:ext cx="3810000" cy="1219200"/>
          </a:xfrm>
        </p:spPr>
        <p:txBody>
          <a:bodyPr/>
          <a:lstStyle/>
          <a:p>
            <a:r>
              <a:rPr lang="en-GB" altLang="en-US" sz="2800"/>
              <a:t>Only one oxygen</a:t>
            </a:r>
          </a:p>
          <a:p>
            <a:r>
              <a:rPr lang="en-GB" altLang="en-US" sz="2800"/>
              <a:t>Has a C=O group</a:t>
            </a:r>
          </a:p>
        </p:txBody>
      </p:sp>
      <p:graphicFrame>
        <p:nvGraphicFramePr>
          <p:cNvPr id="9220" name="Object 4">
            <a:extLst>
              <a:ext uri="{FF2B5EF4-FFF2-40B4-BE49-F238E27FC236}">
                <a16:creationId xmlns:a16="http://schemas.microsoft.com/office/drawing/2014/main" id="{76E8488B-6EE7-7974-6B69-4CF29334CFC9}"/>
              </a:ext>
            </a:extLst>
          </p:cNvPr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5105400" y="2479675"/>
          <a:ext cx="3352800" cy="281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3" imgW="1419120" imgH="1047600" progId="ISISServer">
                  <p:embed/>
                </p:oleObj>
              </mc:Choice>
              <mc:Fallback>
                <p:oleObj name="ISIS/Draw Sketch" r:id="rId3" imgW="1419120" imgH="1047600" progId="ISISServer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479675"/>
                        <a:ext cx="3352800" cy="2813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4003478-D064-D320-C533-9FD51C8073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Acids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42981B6B-4FC0-73FA-0426-9D9B4DF217C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3276600"/>
            <a:ext cx="3810000" cy="1219200"/>
          </a:xfrm>
        </p:spPr>
        <p:txBody>
          <a:bodyPr/>
          <a:lstStyle/>
          <a:p>
            <a:r>
              <a:rPr lang="en-GB" altLang="en-US" sz="2800"/>
              <a:t>Has 2 oxygens</a:t>
            </a:r>
          </a:p>
          <a:p>
            <a:r>
              <a:rPr lang="en-GB" altLang="en-US" sz="2800"/>
              <a:t>Has an O-H group </a:t>
            </a:r>
          </a:p>
        </p:txBody>
      </p:sp>
      <p:graphicFrame>
        <p:nvGraphicFramePr>
          <p:cNvPr id="10244" name="Object 4">
            <a:extLst>
              <a:ext uri="{FF2B5EF4-FFF2-40B4-BE49-F238E27FC236}">
                <a16:creationId xmlns:a16="http://schemas.microsoft.com/office/drawing/2014/main" id="{AB2D8928-36F6-246A-CAB6-1765CEA9E275}"/>
              </a:ext>
            </a:extLst>
          </p:cNvPr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5105400" y="2725738"/>
          <a:ext cx="3581400" cy="231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3" imgW="1752480" imgH="1066680" progId="ISISServer">
                  <p:embed/>
                </p:oleObj>
              </mc:Choice>
              <mc:Fallback>
                <p:oleObj name="ISIS/Draw Sketch" r:id="rId3" imgW="1752480" imgH="1066680" progId="ISISServer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725738"/>
                        <a:ext cx="3581400" cy="2319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4FEBA94-392A-BE4A-F6E0-6DAE581A4C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Esters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A6E79F7-A771-0BB1-A39E-8E70379EA01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2667000"/>
            <a:ext cx="3810000" cy="2438400"/>
          </a:xfrm>
        </p:spPr>
        <p:txBody>
          <a:bodyPr/>
          <a:lstStyle/>
          <a:p>
            <a:r>
              <a:rPr lang="en-GB" altLang="en-US" sz="2800"/>
              <a:t>Has 2 oxygens</a:t>
            </a:r>
          </a:p>
          <a:p>
            <a:r>
              <a:rPr lang="en-GB" altLang="en-US" sz="2800"/>
              <a:t>One oxygen is in a carbon sandwich</a:t>
            </a:r>
          </a:p>
          <a:p>
            <a:r>
              <a:rPr lang="en-GB" altLang="en-US" sz="2800"/>
              <a:t>Ester loves to eat her carbon sandwich ?</a:t>
            </a:r>
          </a:p>
        </p:txBody>
      </p:sp>
      <p:graphicFrame>
        <p:nvGraphicFramePr>
          <p:cNvPr id="11268" name="Object 4">
            <a:extLst>
              <a:ext uri="{FF2B5EF4-FFF2-40B4-BE49-F238E27FC236}">
                <a16:creationId xmlns:a16="http://schemas.microsoft.com/office/drawing/2014/main" id="{67E78514-120D-3225-CDB7-B3023DE8896B}"/>
              </a:ext>
            </a:extLst>
          </p:cNvPr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4953000" y="2946400"/>
          <a:ext cx="3733800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3" imgW="2180880" imgH="1076040" progId="ISISServer">
                  <p:embed/>
                </p:oleObj>
              </mc:Choice>
              <mc:Fallback>
                <p:oleObj name="ISIS/Draw Sketch" r:id="rId3" imgW="2180880" imgH="1076040" progId="ISISServer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946400"/>
                        <a:ext cx="3733800" cy="187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71239EC7-D2FE-AFA8-D43F-18470D71A1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What family does it belong to ?</a:t>
            </a:r>
          </a:p>
        </p:txBody>
      </p:sp>
      <p:graphicFrame>
        <p:nvGraphicFramePr>
          <p:cNvPr id="12293" name="Object 5">
            <a:extLst>
              <a:ext uri="{FF2B5EF4-FFF2-40B4-BE49-F238E27FC236}">
                <a16:creationId xmlns:a16="http://schemas.microsoft.com/office/drawing/2014/main" id="{ED1A4C1B-4C7C-D270-EE76-37503F969013}"/>
              </a:ext>
            </a:extLst>
          </p:cNvPr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990600" y="2751138"/>
          <a:ext cx="3810000" cy="226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4" imgW="1199880" imgH="714240" progId="ISISServer">
                  <p:embed/>
                </p:oleObj>
              </mc:Choice>
              <mc:Fallback>
                <p:oleObj name="ISIS/Draw Sketch" r:id="rId4" imgW="1199880" imgH="714240" progId="ISISServer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751138"/>
                        <a:ext cx="3810000" cy="2268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Rectangle 6">
            <a:extLst>
              <a:ext uri="{FF2B5EF4-FFF2-40B4-BE49-F238E27FC236}">
                <a16:creationId xmlns:a16="http://schemas.microsoft.com/office/drawing/2014/main" id="{8658EC2C-4F4E-B498-F558-2FBFAE8534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895600"/>
            <a:ext cx="3810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Char char="4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–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/>
              <a:t>alkene</a:t>
            </a:r>
          </a:p>
          <a:p>
            <a:r>
              <a:rPr lang="en-GB" altLang="en-US"/>
              <a:t>Only carbon and hydrogen</a:t>
            </a:r>
          </a:p>
          <a:p>
            <a:r>
              <a:rPr lang="en-GB" altLang="en-US"/>
              <a:t>A carbon to carbon double bond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7380C78-92A5-0FAB-F316-4581C690C0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What family does it belong to ?</a:t>
            </a:r>
          </a:p>
        </p:txBody>
      </p:sp>
      <p:graphicFrame>
        <p:nvGraphicFramePr>
          <p:cNvPr id="13317" name="Object 5">
            <a:extLst>
              <a:ext uri="{FF2B5EF4-FFF2-40B4-BE49-F238E27FC236}">
                <a16:creationId xmlns:a16="http://schemas.microsoft.com/office/drawing/2014/main" id="{F418BF60-0814-D7F7-877A-00AB80E855AA}"/>
              </a:ext>
            </a:extLst>
          </p:cNvPr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1143000" y="2514600"/>
          <a:ext cx="3581400" cy="281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4" imgW="1419120" imgH="1047600" progId="ISISServer">
                  <p:embed/>
                </p:oleObj>
              </mc:Choice>
              <mc:Fallback>
                <p:oleObj name="ISIS/Draw Sketch" r:id="rId4" imgW="1419120" imgH="1047600" progId="ISISServer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514600"/>
                        <a:ext cx="3581400" cy="281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Rectangle 6">
            <a:extLst>
              <a:ext uri="{FF2B5EF4-FFF2-40B4-BE49-F238E27FC236}">
                <a16:creationId xmlns:a16="http://schemas.microsoft.com/office/drawing/2014/main" id="{49B5EE40-0978-BCA3-0FEC-571E1CE24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200400"/>
            <a:ext cx="3810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Char char="4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–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/>
              <a:t>Aldehyde / sugar</a:t>
            </a:r>
          </a:p>
          <a:p>
            <a:r>
              <a:rPr lang="en-GB" altLang="en-US"/>
              <a:t>Only one oxygen</a:t>
            </a:r>
          </a:p>
          <a:p>
            <a:r>
              <a:rPr lang="en-GB" altLang="en-US"/>
              <a:t>Has a C=O group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build="p" autoUpdateAnimBg="0"/>
    </p:bldLst>
  </p:timing>
</p:sld>
</file>

<file path=ppt/theme/theme1.xml><?xml version="1.0" encoding="utf-8"?>
<a:theme xmlns:a="http://schemas.openxmlformats.org/drawingml/2006/main" name="Notebook">
  <a:themeElements>
    <a:clrScheme name="Notebook 4">
      <a:dk1>
        <a:srgbClr val="1C1C1C"/>
      </a:dk1>
      <a:lt1>
        <a:srgbClr val="FFFFFF"/>
      </a:lt1>
      <a:dk2>
        <a:srgbClr val="000066"/>
      </a:dk2>
      <a:lt2>
        <a:srgbClr val="666699"/>
      </a:lt2>
      <a:accent1>
        <a:srgbClr val="FF5050"/>
      </a:accent1>
      <a:accent2>
        <a:srgbClr val="009999"/>
      </a:accent2>
      <a:accent3>
        <a:srgbClr val="FFFFFF"/>
      </a:accent3>
      <a:accent4>
        <a:srgbClr val="161616"/>
      </a:accent4>
      <a:accent5>
        <a:srgbClr val="FFB3B3"/>
      </a:accent5>
      <a:accent6>
        <a:srgbClr val="008A8A"/>
      </a:accent6>
      <a:hlink>
        <a:srgbClr val="3366CC"/>
      </a:hlink>
      <a:folHlink>
        <a:srgbClr val="B2B2B2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Notebook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295</TotalTime>
  <Words>391</Words>
  <Application>Microsoft Office PowerPoint</Application>
  <PresentationFormat>On-screen Show (4:3)</PresentationFormat>
  <Paragraphs>137</Paragraphs>
  <Slides>38</Slides>
  <Notes>38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Times New Roman</vt:lpstr>
      <vt:lpstr>Monotype Sorts</vt:lpstr>
      <vt:lpstr>Arial</vt:lpstr>
      <vt:lpstr>Notebook</vt:lpstr>
      <vt:lpstr>ISIS/Draw Sketch</vt:lpstr>
      <vt:lpstr>Functional Groups</vt:lpstr>
      <vt:lpstr>alkanes</vt:lpstr>
      <vt:lpstr>alkenes</vt:lpstr>
      <vt:lpstr>alcohols</vt:lpstr>
      <vt:lpstr>Aldehydes / sugars</vt:lpstr>
      <vt:lpstr>Acids</vt:lpstr>
      <vt:lpstr>Esters</vt:lpstr>
      <vt:lpstr>What family does it belong to ?</vt:lpstr>
      <vt:lpstr>What family does it belong to ?</vt:lpstr>
      <vt:lpstr>What family does it belong to ?</vt:lpstr>
      <vt:lpstr>What family does it belong to ?</vt:lpstr>
      <vt:lpstr>What family does it belong to ?</vt:lpstr>
      <vt:lpstr>What family does it belong to ?</vt:lpstr>
      <vt:lpstr>This is an …..</vt:lpstr>
      <vt:lpstr>This is an ….</vt:lpstr>
      <vt:lpstr>This is an ...</vt:lpstr>
      <vt:lpstr>This is an ...</vt:lpstr>
      <vt:lpstr>This is an ...</vt:lpstr>
      <vt:lpstr>This is an ...</vt:lpstr>
      <vt:lpstr>This is an ...</vt:lpstr>
      <vt:lpstr>This is an …..</vt:lpstr>
      <vt:lpstr>This is an ...</vt:lpstr>
      <vt:lpstr>This is an ...</vt:lpstr>
      <vt:lpstr>This is an ...</vt:lpstr>
      <vt:lpstr>This is an ...</vt:lpstr>
      <vt:lpstr>This is an ...</vt:lpstr>
      <vt:lpstr>This is an ...</vt:lpstr>
      <vt:lpstr>This is an ...</vt:lpstr>
      <vt:lpstr>This is an ...</vt:lpstr>
      <vt:lpstr>This is an ...</vt:lpstr>
      <vt:lpstr>This is an ...</vt:lpstr>
      <vt:lpstr>This is an ...</vt:lpstr>
      <vt:lpstr>This is an ...</vt:lpstr>
      <vt:lpstr>This is an ...</vt:lpstr>
      <vt:lpstr>This is an ...</vt:lpstr>
      <vt:lpstr>This is an ...</vt:lpstr>
      <vt:lpstr>Well done !</vt:lpstr>
      <vt:lpstr>PowerPoint Presentation</vt:lpstr>
    </vt:vector>
  </TitlesOfParts>
  <Company>North Yorkshire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Groups</dc:title>
  <dc:creator>King James's School</dc:creator>
  <cp:lastModifiedBy>Nayan GRIFFITHS</cp:lastModifiedBy>
  <cp:revision>6</cp:revision>
  <dcterms:created xsi:type="dcterms:W3CDTF">2001-09-17T21:10:01Z</dcterms:created>
  <dcterms:modified xsi:type="dcterms:W3CDTF">2023-05-23T21:45:13Z</dcterms:modified>
</cp:coreProperties>
</file>